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ru-RU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67F0-C6AC-4C3B-BA39-03B16E48D1C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546B-BA1E-47E7-86C6-8321D6674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82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667F0-C6AC-4C3B-BA39-03B16E48D1C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8546B-BA1E-47E7-86C6-8321D6674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06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1512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17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2022-03-28T13:09:31Z</dcterms:created>
  <dcterms:modified xsi:type="dcterms:W3CDTF">2022-03-28T13:09:31Z</dcterms:modified>
</cp:coreProperties>
</file>