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98A-0D83-4433-81B9-9BA346502F9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0B84-2030-45A8-8DB4-E7D8A2F35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1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A98A-0D83-4433-81B9-9BA346502F9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0B84-2030-45A8-8DB4-E7D8A2F35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1512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1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2022-02-17T14:08:38Z</dcterms:created>
  <dcterms:modified xsi:type="dcterms:W3CDTF">2022-02-17T14:08:38Z</dcterms:modified>
</cp:coreProperties>
</file>