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ru-RU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F9A-DA68-45AD-9610-C19D26627B27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6865-389A-4595-9C0E-3CA290367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5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9F9A-DA68-45AD-9610-C19D26627B27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66865-389A-4595-9C0E-3CA290367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0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1512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54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2022-01-31T12:38:32Z</dcterms:created>
  <dcterms:modified xsi:type="dcterms:W3CDTF">2022-01-31T12:38:32Z</dcterms:modified>
</cp:coreProperties>
</file>