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F82C-AA6F-4111-821E-3FB9DDD28AA0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F03F-9287-496B-A980-E00D1D43C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43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F82C-AA6F-4111-821E-3FB9DDD28AA0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F03F-9287-496B-A980-E00D1D43C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8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86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4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9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95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2022-03-25T07:51:36Z</dcterms:created>
  <dcterms:modified xsi:type="dcterms:W3CDTF">2022-03-25T07:51:36Z</dcterms:modified>
</cp:coreProperties>
</file>