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76EB-7206-4552-BBD2-C79DE749E692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3020-3441-4084-8376-B43CD170B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7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476EB-7206-4552-BBD2-C79DE749E692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A3020-3441-4084-8376-B43CD170B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43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7658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Уткин Алексей Николаевич</dc:creator>
  <cp:lastModifiedBy>Уткин Алексей Николаевич</cp:lastModifiedBy>
  <cp:revision>1</cp:revision>
  <dcterms:created xsi:type="dcterms:W3CDTF">2022-01-31T12:30:49Z</dcterms:created>
  <dcterms:modified xsi:type="dcterms:W3CDTF">2022-01-31T12:30:49Z</dcterms:modified>
</cp:coreProperties>
</file>