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2230-D56E-42D0-8C9C-DE5E048A21AA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F632-DABC-4909-9BD0-19AF20EF7B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79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42230-D56E-42D0-8C9C-DE5E048A21AA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1F632-DABC-4909-9BD0-19AF20EF7B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61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365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2022-03-25T07:23:18Z</dcterms:created>
  <dcterms:modified xsi:type="dcterms:W3CDTF">2022-03-25T07:23:18Z</dcterms:modified>
</cp:coreProperties>
</file>