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1FEE-469D-45A8-9662-E9D52208524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4E1B-21DF-423B-8519-27B7B97EE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E1FEE-469D-45A8-9662-E9D52208524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4E1B-21DF-423B-8519-27B7B97EE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71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7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24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2022-01-31T12:28:17Z</dcterms:created>
  <dcterms:modified xsi:type="dcterms:W3CDTF">2022-01-31T12:28:17Z</dcterms:modified>
</cp:coreProperties>
</file>