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3798-6F2B-4693-8F69-43DF942B037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C5F6-1C22-4D88-8000-9E6D3660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91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3798-6F2B-4693-8F69-43DF942B037C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C5F6-1C22-4D88-8000-9E6D3660D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30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4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3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2022-01-31T12:25:15Z</dcterms:created>
  <dcterms:modified xsi:type="dcterms:W3CDTF">2022-01-31T12:25:16Z</dcterms:modified>
</cp:coreProperties>
</file>