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41AD-3E2F-47C3-8D9A-F55E999456D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CCA24-1C07-458D-B7C3-4C3B889CA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41AD-3E2F-47C3-8D9A-F55E999456D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CCA24-1C07-458D-B7C3-4C3B889CA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0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2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3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65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2022-02-25T11:42:37Z</dcterms:created>
  <dcterms:modified xsi:type="dcterms:W3CDTF">2022-02-25T11:42:37Z</dcterms:modified>
</cp:coreProperties>
</file>