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8CE-91EB-405C-B073-095DBAA6A08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86D4-5221-4A50-BB13-BAADACE3D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08CE-91EB-405C-B073-095DBAA6A08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986D4-5221-4A50-BB13-BAADACE3D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7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3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6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8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84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6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1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0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5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75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14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45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6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96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3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58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71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5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n/>
                <a:solidFill>
                  <a:schemeClr val="accent4">
                    <a:lumMod val="75000"/>
                  </a:schemeClr>
                </a:solidFill>
                <a:latin typeface="+mn-lt"/>
              </a:rPr>
              <a:t>Предисловие</a:t>
            </a:r>
            <a:endParaRPr lang="ru-RU" sz="2800" b="1" dirty="0">
              <a:ln/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4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8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6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0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smtClean="0">
                <a:ln/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1.1. ЧИСЛО ОБЪЕКТОВ И ОБЩАЯ ПЛОЩАДЬ СЕЛЬСКОХОЗЯЙСТВЕННЫХ УГОДИЙ В РАСЧЕТЕ НА ОДИН ОБЪЕКТ ПЕРЕПИСИ ПО КАТЕГОРИЯМ ХОЗЯЙСТВ В ИВАНОВСКОЙ ОБЛАСТИ ПО РЕЗУЛЬТАТАМ ПЕРЕПИСЕЙ 2016 И 2021 ГГ.</a:t>
            </a:r>
            <a:endParaRPr lang="ru-RU" sz="2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2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75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Произвольный</PresentationFormat>
  <Paragraphs>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Предисловие</vt:lpstr>
      <vt:lpstr>Презентация PowerPoint</vt:lpstr>
      <vt:lpstr>Презентация PowerPoint</vt:lpstr>
      <vt:lpstr>Презентация PowerPoint</vt:lpstr>
      <vt:lpstr>1.1. ЧИСЛО ОБЪЕКТОВ И ОБЩАЯ ПЛОЩАДЬ СЕЛЬСКОХОЗЯЙСТВЕННЫХ УГОДИЙ В РАСЧЕТЕ НА ОДИН ОБЪЕКТ ПЕРЕПИСИ ПО КАТЕГОРИЯМ ХОЗЯЙСТВ В ИВАНОВСКОЙ ОБЛАСТИ ПО РЕЗУЛЬТАТАМ ПЕРЕПИСЕЙ 2016 И 2021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Уткин Алексей Николаевич</dc:creator>
  <cp:lastModifiedBy>Уткин Алексей Николаевич</cp:lastModifiedBy>
  <cp:revision>1</cp:revision>
  <dcterms:created xsi:type="dcterms:W3CDTF">2022-01-26T06:31:56Z</dcterms:created>
  <dcterms:modified xsi:type="dcterms:W3CDTF">2022-01-26T06:31:56Z</dcterms:modified>
</cp:coreProperties>
</file>