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025313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FDE-59F1-4789-838D-C869B546DE6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874-658A-4587-846B-163604A85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6" y="1600201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1266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3FDE-59F1-4789-838D-C869B546DE6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08649" y="6356351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8141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0874-658A-4587-846B-163604A85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8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Уткин Алексей Николаевич</dc:creator>
  <cp:lastModifiedBy>Уткин Алексей Николаевич</cp:lastModifiedBy>
  <cp:revision>1</cp:revision>
  <dcterms:created xsi:type="dcterms:W3CDTF">2022-01-31T16:09:50Z</dcterms:created>
  <dcterms:modified xsi:type="dcterms:W3CDTF">2022-01-31T16:09:50Z</dcterms:modified>
</cp:coreProperties>
</file>