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5427-7271-4E39-AD33-16F5925AC50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EF3C-0CA0-4C55-ACE4-C94483980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9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65427-7271-4E39-AD33-16F5925AC50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0EF3C-0CA0-4C55-ACE4-C94483980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4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9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3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514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2022-01-31T12:09:59Z</dcterms:created>
  <dcterms:modified xsi:type="dcterms:W3CDTF">2022-01-31T12:09:59Z</dcterms:modified>
</cp:coreProperties>
</file>