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7A284-195E-44BD-B852-D85DE773E90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92099-8C38-49F0-A6E1-02FE0496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143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A284-195E-44BD-B852-D85DE773E90E}" type="datetimeFigureOut">
              <a:rPr lang="ru-RU" smtClean="0"/>
              <a:t>10.02.2022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92099-8C38-49F0-A6E1-02FE049646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1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62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24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86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165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4906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Произвольный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Уткин Алексей Николаевич</dc:creator>
  <cp:lastModifiedBy>Уткин Алексей Николаевич</cp:lastModifiedBy>
  <cp:revision>1</cp:revision>
  <dcterms:created xsi:type="dcterms:W3CDTF">2022-02-10T07:24:18Z</dcterms:created>
  <dcterms:modified xsi:type="dcterms:W3CDTF">2022-02-10T07:24:18Z</dcterms:modified>
</cp:coreProperties>
</file>