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010D-D6C5-4ACE-A7B6-97D2CE94660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7C87-D869-42F9-A828-5D29B003A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010D-D6C5-4ACE-A7B6-97D2CE94660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7C87-D869-42F9-A828-5D29B003A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4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4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9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9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1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2022-03-28T14:13:18Z</dcterms:created>
  <dcterms:modified xsi:type="dcterms:W3CDTF">2022-03-28T14:13:18Z</dcterms:modified>
</cp:coreProperties>
</file>