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3A06-2E19-4F82-905C-4F293E073A19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666A-E4A8-4035-9370-F71AE485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3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53A06-2E19-4F82-905C-4F293E073A19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666A-E4A8-4035-9370-F71AE485C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3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22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2022-02-22T14:00:23Z</dcterms:created>
  <dcterms:modified xsi:type="dcterms:W3CDTF">2022-02-22T14:00:23Z</dcterms:modified>
</cp:coreProperties>
</file>