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5C-375E-4F8D-94C3-0E87865E141A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AA06-9595-48FB-8C8C-1EB59A4F8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5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EB5C-375E-4F8D-94C3-0E87865E141A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5AA06-9595-48FB-8C8C-1EB59A4F8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2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8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6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1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80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2022-03-24T12:41:36Z</dcterms:created>
  <dcterms:modified xsi:type="dcterms:W3CDTF">2022-03-24T12:41:36Z</dcterms:modified>
</cp:coreProperties>
</file>