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D488-C553-4D5C-80FD-F52EE4CFD2B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5B88-039E-422D-8D3E-C7E60D6FD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9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AD488-C553-4D5C-80FD-F52EE4CFD2B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5B88-039E-422D-8D3E-C7E60D6FD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0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3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5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1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7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39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2022-03-28T14:22:41Z</dcterms:created>
  <dcterms:modified xsi:type="dcterms:W3CDTF">2022-03-28T14:22:41Z</dcterms:modified>
</cp:coreProperties>
</file>