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58D2-DF42-45FA-806F-6D50A824015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E52F-6F9D-46C5-937D-DED1906AC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58D2-DF42-45FA-806F-6D50A824015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CE52F-6F9D-46C5-937D-DED1906ACD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7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6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8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3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5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77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2022-02-22T13:11:22Z</dcterms:created>
  <dcterms:modified xsi:type="dcterms:W3CDTF">2022-02-22T13:11:22Z</dcterms:modified>
</cp:coreProperties>
</file>