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DE7E-3FAA-4D87-A6C2-CC1E8C95353D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EEB4-82B7-4702-8CB9-B0F7010C3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8DE7E-3FAA-4D87-A6C2-CC1E8C95353D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2EEB4-82B7-4702-8CB9-B0F7010C3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4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0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33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55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03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508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4760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2022-01-31T12:40:05Z</dcterms:created>
  <dcterms:modified xsi:type="dcterms:W3CDTF">2022-01-31T12:40:05Z</dcterms:modified>
</cp:coreProperties>
</file>