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CE9B-F4B3-4589-9E7A-F165EEE660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F97E-8B56-45A7-9560-318E3450C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0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CE9B-F4B3-4589-9E7A-F165EEE6604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F97E-8B56-45A7-9560-318E3450C1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8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9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2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5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7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2022-03-28T14:18:20Z</dcterms:created>
  <dcterms:modified xsi:type="dcterms:W3CDTF">2022-03-28T14:18:20Z</dcterms:modified>
</cp:coreProperties>
</file>