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AFCC-6021-496C-84BB-0E3ED936B0A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CC0F-BF14-4EBD-B69A-53C205ED8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6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FAFCC-6021-496C-84BB-0E3ED936B0AC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CC0F-BF14-4EBD-B69A-53C205ED8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3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5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52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2022-02-03T07:31:06Z</dcterms:created>
  <dcterms:modified xsi:type="dcterms:W3CDTF">2022-02-03T07:31:06Z</dcterms:modified>
</cp:coreProperties>
</file>