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CB75-8D14-4C06-90EF-E5F5EDD6E95E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C659-855E-4CF9-A98B-20F6CF65E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86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FCB75-8D14-4C06-90EF-E5F5EDD6E95E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7C659-855E-4CF9-A98B-20F6CF65E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1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0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4479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2022-03-09T13:02:02Z</dcterms:created>
  <dcterms:modified xsi:type="dcterms:W3CDTF">2022-03-09T13:02:02Z</dcterms:modified>
</cp:coreProperties>
</file>