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1B92-9200-4CD7-ACE6-8338F8725AA2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604B-15CE-445C-BA6D-58FDDAB8D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58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81B92-9200-4CD7-ACE6-8338F8725AA2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604B-15CE-445C-BA6D-58FDDAB8D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22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50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400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338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2022-03-28T13:58:21Z</dcterms:created>
  <dcterms:modified xsi:type="dcterms:W3CDTF">2022-03-28T13:58:21Z</dcterms:modified>
</cp:coreProperties>
</file>