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CB3C-4B4A-403C-BFD2-87F14D13EF3F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FA8C-6704-44F4-B650-49D19DA95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75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4CB3C-4B4A-403C-BFD2-87F14D13EF3F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6FA8C-6704-44F4-B650-49D19DA95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16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2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07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421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0548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Алексей Николаевич</dc:creator>
  <cp:lastModifiedBy>Уткин Алексей Николаевич</cp:lastModifiedBy>
  <cp:revision>1</cp:revision>
  <dcterms:created xsi:type="dcterms:W3CDTF">2022-02-22T13:28:57Z</dcterms:created>
  <dcterms:modified xsi:type="dcterms:W3CDTF">2022-02-22T13:28:57Z</dcterms:modified>
</cp:coreProperties>
</file>