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445E-C554-4FF1-9E45-8CFA1A76B1C3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4229C-244F-40DD-A683-1F6B93CFC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445E-C554-4FF1-9E45-8CFA1A76B1C3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4229C-244F-40DD-A683-1F6B93CFC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07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72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31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2022-03-28T13:43:36Z</dcterms:created>
  <dcterms:modified xsi:type="dcterms:W3CDTF">2022-03-28T13:43:36Z</dcterms:modified>
</cp:coreProperties>
</file>