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2A8C-0D5C-4D4A-9FAC-F13FC8B4C64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6C2-9837-4528-A83B-FFF17449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1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2A8C-0D5C-4D4A-9FAC-F13FC8B4C64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496C2-9837-4528-A83B-FFF17449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86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2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69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7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5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95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2022-02-22T13:46:42Z</dcterms:created>
  <dcterms:modified xsi:type="dcterms:W3CDTF">2022-02-22T13:46:42Z</dcterms:modified>
</cp:coreProperties>
</file>